
<file path=[Content_Types].xml><?xml version="1.0" encoding="utf-8"?>
<Types xmlns="http://schemas.openxmlformats.org/package/2006/content-types">
  <Default Extension="png" ContentType="image/png"/>
  <Default Extension="jfif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9" r:id="rId2"/>
    <p:sldId id="266" r:id="rId3"/>
    <p:sldId id="269" r:id="rId4"/>
    <p:sldId id="268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4"/>
    <p:restoredTop sz="94558"/>
  </p:normalViewPr>
  <p:slideViewPr>
    <p:cSldViewPr snapToGrid="0" snapToObjects="1">
      <p:cViewPr varScale="1">
        <p:scale>
          <a:sx n="95" d="100"/>
          <a:sy n="95" d="100"/>
        </p:scale>
        <p:origin x="11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E9B-8BE6-9E48-B5F7-24A93137D08C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271D9-4177-024A-8708-7ECE2038D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2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271D9-4177-024A-8708-7ECE2038D71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82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F4B2-8564-D046-B3E0-B99F361E5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0FB45-F573-434C-A066-DE9309694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5FE47-083B-3B4B-93CD-3A65A688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B4CB-6A45-7547-A071-EF6FF03C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5410F-2E9E-A946-BFB1-EA02C77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65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968F-D817-0B4A-9DE1-841F9CF4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FB573-1397-0A49-8C4C-238D1338E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D3D5D-B815-BA42-AAE9-724452CD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09F0-9571-BF48-AD3E-D0D01CD7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0E5E1-2071-D248-98E4-18C0D308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30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A29EE-EF1B-0149-BAD3-7E72E3B14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7B0AD-5172-A04F-A96C-C3D04F925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95379-8AEF-0F4A-A35C-BD682740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5F1-24EB-6D49-8541-2AD428F5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CD405-8E9F-4D4E-91DE-375BAEC4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3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31DF-37B0-7540-8A3D-95E4189B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C58E7-54F2-9C41-99D3-C6280214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549A8-FB6A-9F43-9E5B-D85B2932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F804-1647-8E49-BFEB-EEA41BDD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D0E9-5F73-C541-AD59-AD84006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156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2841-DF1D-3046-8193-1C77D7DE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44E7-6E5A-864D-B1E0-88C98A9FD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553C-83AF-4145-A69B-58AE04CC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BCF5-0D42-EA46-9DF9-222FD3F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3991-E0E3-C549-BAFF-6E4B189A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9380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8D39-4EF3-2A4F-81F8-3BF9290E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D12E-2FF0-DF46-924B-0AC8AE6D8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38391-B1DD-6047-9EEA-180615056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463D3-56B5-4F40-A095-587954CD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A7AE2-DC6E-BC4B-A4A3-FE2247B3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FAFB9-CCB0-9247-A5D0-8D563EDD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11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39E5-EBBF-D744-B9FB-39100538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74C9B-6837-7D4B-A4CC-B029FFED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7C89D-9F24-7046-BFD9-A25B86B69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2D7CBA-2FFF-9546-9BB5-0248DA62D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113D9-6548-7643-8B9E-817B70DFD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D3B4E-E893-9443-9E3D-3B0CC1C5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6AB7E-C0C4-3547-97BF-7D7C9714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F8A37-C891-4D40-A021-08ECB707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900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0F66-EA60-D348-825E-416B9C70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8EE73-FA20-094E-90F3-1D61229D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133A5-B3BD-844C-AE79-4F3B6B9B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8090-09B1-A446-930E-A2BB8F19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182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87766-3E62-2246-AFD4-AB88E152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6A7E3-A3E6-9C45-8F1E-DB0B7022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6BE3B-7C93-E949-A17F-B9020E28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861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1F25C-18E5-9C4D-A044-D5E78F63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5F646-F9BF-394E-9588-4614FED4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5849B-B9EA-9048-A0C3-1EF04C560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3672F-7ABB-9F42-A3BA-0C43743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45B7-FB8C-3842-8C7C-DFC5E653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61F44-F33F-AA42-9CD5-B58F52EC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462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D8E6-1AAF-FD46-8B34-C15106FE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F3966-D341-264D-A293-D2FD4C4FB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C61E9-8CD7-AE45-88A4-EDBA27B3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40B01-51C7-114E-9090-551B4F09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5E6E0-DE01-5047-88BA-FC6C6F42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BF202-8166-8D4B-A40C-F046E246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690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7E90A-2935-C443-834C-2F5D62BF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0BEA2-1E3B-A944-A36A-03CFFA81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68A46-B001-6442-A729-DE48E32AA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C1139-E713-C54F-91FC-C93BF8746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1954-36AE-5844-979E-1E5A659A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1E74C5-F31B-4DB2-BDCA-E906DC97F9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0513" y="2192991"/>
            <a:ext cx="3530974" cy="35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670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A3F508-6CDD-45ED-B1B7-75E31BFA574E}"/>
              </a:ext>
            </a:extLst>
          </p:cNvPr>
          <p:cNvSpPr txBox="1"/>
          <p:nvPr/>
        </p:nvSpPr>
        <p:spPr>
          <a:xfrm>
            <a:off x="609600" y="1936376"/>
            <a:ext cx="30748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aim to encourage our pupils to learn about religious and non-religious worldviews.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F6C834-F387-452E-ABB0-464FA3334299}"/>
              </a:ext>
            </a:extLst>
          </p:cNvPr>
          <p:cNvSpPr txBox="1"/>
          <p:nvPr/>
        </p:nvSpPr>
        <p:spPr>
          <a:xfrm>
            <a:off x="609600" y="3429000"/>
            <a:ext cx="27163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Pupils will be encouraged to ask challenging</a:t>
            </a:r>
          </a:p>
          <a:p>
            <a:r>
              <a:rPr lang="en-GB" dirty="0"/>
              <a:t>questions about meaning and purpose in life, beliefs about God, ultimate reality, issues of</a:t>
            </a:r>
          </a:p>
          <a:p>
            <a:r>
              <a:rPr lang="en-GB" dirty="0"/>
              <a:t>right and wrong and what it means to be human.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FC9179-85CD-4476-95A1-0046955D389F}"/>
              </a:ext>
            </a:extLst>
          </p:cNvPr>
          <p:cNvSpPr txBox="1"/>
          <p:nvPr/>
        </p:nvSpPr>
        <p:spPr>
          <a:xfrm>
            <a:off x="8910918" y="2241176"/>
            <a:ext cx="25190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Pupils will have opportunities to celebrate the diversity of the wider community in County Durham, including their beliefs, traditions, culture, language and history.</a:t>
            </a:r>
          </a:p>
        </p:txBody>
      </p:sp>
    </p:spTree>
    <p:extLst>
      <p:ext uri="{BB962C8B-B14F-4D97-AF65-F5344CB8AC3E}">
        <p14:creationId xmlns:p14="http://schemas.microsoft.com/office/powerpoint/2010/main" val="22758577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B9DBBD-8A42-4900-8E38-CD4821654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23" y="0"/>
            <a:ext cx="12206323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139075" y="4716028"/>
            <a:ext cx="33833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Enables pupils to develop their own sense of identity and belonging.</a:t>
            </a:r>
          </a:p>
        </p:txBody>
      </p:sp>
    </p:spTree>
    <p:extLst>
      <p:ext uri="{BB962C8B-B14F-4D97-AF65-F5344CB8AC3E}">
        <p14:creationId xmlns:p14="http://schemas.microsoft.com/office/powerpoint/2010/main" val="85849968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F55C1F-E502-498D-B4DB-ADDABE22A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693378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8027031" y="3630806"/>
            <a:ext cx="338339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Enables pupils to explore their own beliefs (whether they are religious or not), ideas, feelings, experiences and values in the light of what they learn.</a:t>
            </a:r>
          </a:p>
        </p:txBody>
      </p:sp>
    </p:spTree>
    <p:extLst>
      <p:ext uri="{BB962C8B-B14F-4D97-AF65-F5344CB8AC3E}">
        <p14:creationId xmlns:p14="http://schemas.microsoft.com/office/powerpoint/2010/main" val="231151788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883E5E-395C-4B01-B1B3-B39B64BF3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590" y="145701"/>
            <a:ext cx="11768819" cy="65841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865330" y="515537"/>
            <a:ext cx="11115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Promotes respect for the right of others to hold different beliefs, values and ideas.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031921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4DAB608-0E5B-4C62-BF27-286D39D43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74" y="53593"/>
            <a:ext cx="11902797" cy="67047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691735" y="666542"/>
            <a:ext cx="62215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Offers opportunities for personal reflection and pupils’ spiritual, moral, social and cultural development.</a:t>
            </a:r>
          </a:p>
        </p:txBody>
      </p:sp>
    </p:spTree>
    <p:extLst>
      <p:ext uri="{BB962C8B-B14F-4D97-AF65-F5344CB8AC3E}">
        <p14:creationId xmlns:p14="http://schemas.microsoft.com/office/powerpoint/2010/main" val="151560408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153</Words>
  <Application>Microsoft Office PowerPoint</Application>
  <PresentationFormat>Widescreen</PresentationFormat>
  <Paragraphs>10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Sutton</dc:creator>
  <cp:lastModifiedBy>Lisa Crombie</cp:lastModifiedBy>
  <cp:revision>24</cp:revision>
  <dcterms:created xsi:type="dcterms:W3CDTF">2019-09-27T14:28:44Z</dcterms:created>
  <dcterms:modified xsi:type="dcterms:W3CDTF">2024-09-21T13:21:44Z</dcterms:modified>
</cp:coreProperties>
</file>