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66" r:id="rId3"/>
    <p:sldId id="269" r:id="rId4"/>
    <p:sldId id="268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/>
    <p:restoredTop sz="94558"/>
  </p:normalViewPr>
  <p:slideViewPr>
    <p:cSldViewPr snapToGrid="0" snapToObjects="1">
      <p:cViewPr varScale="1">
        <p:scale>
          <a:sx n="95" d="100"/>
          <a:sy n="95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2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1E74C5-F31B-4DB2-BDCA-E906DC97F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513" y="2192991"/>
            <a:ext cx="3530974" cy="35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A3F508-6CDD-45ED-B1B7-75E31BFA574E}"/>
              </a:ext>
            </a:extLst>
          </p:cNvPr>
          <p:cNvSpPr txBox="1"/>
          <p:nvPr/>
        </p:nvSpPr>
        <p:spPr>
          <a:xfrm>
            <a:off x="609600" y="1936376"/>
            <a:ext cx="3074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aim to encourage our pupils to learn about religious and non-religious worldviews.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F6C834-F387-452E-ABB0-464FA3334299}"/>
              </a:ext>
            </a:extLst>
          </p:cNvPr>
          <p:cNvSpPr txBox="1"/>
          <p:nvPr/>
        </p:nvSpPr>
        <p:spPr>
          <a:xfrm>
            <a:off x="609600" y="3429000"/>
            <a:ext cx="2716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Pupils will be encouraged to ask challenging</a:t>
            </a:r>
          </a:p>
          <a:p>
            <a:r>
              <a:rPr lang="en-GB" dirty="0"/>
              <a:t>questions about meaning and purpose in life, beliefs about God, ultimate reality, issues of</a:t>
            </a:r>
          </a:p>
          <a:p>
            <a:r>
              <a:rPr lang="en-GB" dirty="0"/>
              <a:t>right and wrong and what it means to be human.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FC9179-85CD-4476-95A1-0046955D389F}"/>
              </a:ext>
            </a:extLst>
          </p:cNvPr>
          <p:cNvSpPr txBox="1"/>
          <p:nvPr/>
        </p:nvSpPr>
        <p:spPr>
          <a:xfrm>
            <a:off x="8910918" y="2241176"/>
            <a:ext cx="2519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Pupils will have opportunities to celebrate the diversity of the wider community in County Durham, including their beliefs, traditions, culture, language and history.</a:t>
            </a:r>
          </a:p>
        </p:txBody>
      </p:sp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B9DBBD-8A42-4900-8E38-CD4821654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23" y="0"/>
            <a:ext cx="12206323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139075" y="4716028"/>
            <a:ext cx="33833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Enables pupils to develop their own sense of identity and belonging.</a:t>
            </a:r>
          </a:p>
        </p:txBody>
      </p:sp>
    </p:spTree>
    <p:extLst>
      <p:ext uri="{BB962C8B-B14F-4D97-AF65-F5344CB8AC3E}">
        <p14:creationId xmlns:p14="http://schemas.microsoft.com/office/powerpoint/2010/main" val="85849968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F55C1F-E502-498D-B4DB-ADDABE22A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9337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8027031" y="3630806"/>
            <a:ext cx="33833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Enables pupils to explore their own beliefs (whether they are religious or not), ideas, feelings, experiences and values in the light of what they learn.</a:t>
            </a:r>
          </a:p>
        </p:txBody>
      </p:sp>
    </p:spTree>
    <p:extLst>
      <p:ext uri="{BB962C8B-B14F-4D97-AF65-F5344CB8AC3E}">
        <p14:creationId xmlns:p14="http://schemas.microsoft.com/office/powerpoint/2010/main" val="23115178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883E5E-395C-4B01-B1B3-B39B64BF3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90" y="145701"/>
            <a:ext cx="11768819" cy="65841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865330" y="515537"/>
            <a:ext cx="11115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Promotes respect for the right of others to hold different beliefs, values and ideas.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31921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DAB608-0E5B-4C62-BF27-286D39D43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74" y="53593"/>
            <a:ext cx="11902797" cy="67047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691735" y="666542"/>
            <a:ext cx="62215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Offers opportunities for personal reflection and pupils’ spiritual, moral, social and cultural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15156040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153</Words>
  <Application>Microsoft Office PowerPoint</Application>
  <PresentationFormat>Widescreen</PresentationFormat>
  <Paragraphs>10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Lisa Crombie</cp:lastModifiedBy>
  <cp:revision>24</cp:revision>
  <dcterms:created xsi:type="dcterms:W3CDTF">2019-09-27T14:28:44Z</dcterms:created>
  <dcterms:modified xsi:type="dcterms:W3CDTF">2024-09-21T13:21:44Z</dcterms:modified>
</cp:coreProperties>
</file>