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9" r:id="rId2"/>
    <p:sldId id="266" r:id="rId3"/>
    <p:sldId id="262" r:id="rId4"/>
    <p:sldId id="261" r:id="rId5"/>
    <p:sldId id="260" r:id="rId6"/>
    <p:sldId id="263" r:id="rId7"/>
    <p:sldId id="264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–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48"/>
    <p:restoredTop sz="94694"/>
  </p:normalViewPr>
  <p:slideViewPr>
    <p:cSldViewPr snapToGrid="0" snapToObjects="1">
      <p:cViewPr varScale="1">
        <p:scale>
          <a:sx n="107" d="100"/>
          <a:sy n="107" d="100"/>
        </p:scale>
        <p:origin x="51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293E9B-8BE6-9E48-B5F7-24A93137D08C}" type="datetimeFigureOut">
              <a:rPr lang="en-GB" smtClean="0"/>
              <a:t>21/09/2024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5271D9-4177-024A-8708-7ECE2038D71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8929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65271D9-4177-024A-8708-7ECE2038D71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37801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CF4B2-8564-D046-B3E0-B99F361E5D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3D0FB45-F573-434C-A066-DE9309694F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65FE47-083B-3B4B-93CD-3A65A6883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6CB4CB-6A45-7547-A071-EF6FF03C6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75410F-2E9E-A946-BFB1-EA02C77C2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46534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34968F-D817-0B4A-9DE1-841F9CF46D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63FB573-1397-0A49-8C4C-238D1338E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1D3D5D-B815-BA42-AAE9-724452CDF4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B609F0-9571-BF48-AD3E-D0D01CD740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50E5E1-2071-D248-98E4-18C0D30819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803014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1FA29EE-EF1B-0149-BAD3-7E72E3B14D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67B0AD-5172-A04F-A96C-C3D04F9252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3D95379-8AEF-0F4A-A35C-BD6827402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12F5F1-24EB-6D49-8541-2AD428F59A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7CD405-8E9F-4D4E-91DE-375BAEC4C7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649389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F331DF-37B0-7540-8A3D-95E4189B0A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EC58E7-54F2-9C41-99D3-C628021492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9549A8-FB6A-9F43-9E5B-D85B29322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9F804-1647-8E49-BFEB-EEA41BDD5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DD0E9-5F73-C541-AD59-AD840064F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99156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22841-DF1D-3046-8193-1C77D7DEB6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DA44E7-6E5A-864D-B1E0-88C98A9FD8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553C-83AF-4145-A69B-58AE04CC3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D6EBCF5-0D42-EA46-9DF9-222FD3F32C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03991-E0E3-C549-BAFF-6E4B189ABE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993800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18D39-4EF3-2A4F-81F8-3BF9290E69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84D12E-2FF0-DF46-924B-0AC8AE6D8E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4E38391-B1DD-6047-9EEA-180615056D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85463D3-56B5-4F40-A095-587954CD13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99A7AE2-DC6E-BC4B-A4A3-FE2247B35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A3FAFB9-CCB0-9247-A5D0-8D563EDDF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51101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739E5-EBBF-D744-B9FB-39100538CA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6E74C9B-6837-7D4B-A4CC-B029FFED19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C7C89D-9F24-7046-BFD9-A25B86B691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2D7CBA-2FFF-9546-9BB5-0248DA62DB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8113D9-6548-7643-8B9E-817B70DFDCF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7D3B4E-E893-9443-9E3D-3B0CC1C52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436AB7E-C0C4-3547-97BF-7D7C971409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8F8A37-C891-4D40-A021-08ECB707FF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99008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C10F66-EA60-D348-825E-416B9C707E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08EE73-FA20-094E-90F3-1D61229DB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85133A5-B3BD-844C-AE79-4F3B6B9B56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BB8090-09B1-A446-930E-A2BB8F190D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2761827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E87766-3E62-2246-AFD4-AB88E1528D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E16A7E3-A3E6-9C45-8F1E-DB0B7022B3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556BE3B-7C93-E949-A17F-B9020E280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3586182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1F25C-18E5-9C4D-A044-D5E78F631C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5F646-F9BF-394E-9588-4614FED466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B5849B-B9EA-9048-A0C3-1EF04C5605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A3672F-7ABB-9F42-A3BA-0C43743AF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BB45B7-FB8C-3842-8C7C-DFC5E653BE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E61F44-F33F-AA42-9CD5-B58F52ECA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4620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D8E6-1AAF-FD46-8B34-C15106FE09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D6F3966-D341-264D-A293-D2FD4C4FBA8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3C61E9-8CD7-AE45-88A4-EDBA27B3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F40B01-51C7-114E-9090-551B4F09DA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B5E6E0-DE01-5047-88BA-FC6C6F426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CBF202-8166-8D4B-A40C-F046E246AC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069002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367E90A-2935-C443-834C-2F5D62BF6B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F0BEA2-1E3B-A944-A36A-03CFFA81BC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668A46-B001-6442-A729-DE48E32AA6E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93A5D8-47BA-0349-A71D-579DA63CD604}" type="datetimeFigureOut">
              <a:rPr lang="en-US" smtClean="0"/>
              <a:t>9/21/2024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BC1139-E713-C54F-91FC-C93BF874658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1F1954-36AE-5844-979E-1E5A659A45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40E3C5-147B-DC4E-8E72-DD855C8324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2959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push dir="u"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A5BC0899-3580-462C-AB2E-1FB7E2D133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44202" y="2157131"/>
            <a:ext cx="3961279" cy="3961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670592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B3A2501-9538-4890-B4E9-A14F34964FCF}"/>
              </a:ext>
            </a:extLst>
          </p:cNvPr>
          <p:cNvSpPr txBox="1"/>
          <p:nvPr/>
        </p:nvSpPr>
        <p:spPr>
          <a:xfrm>
            <a:off x="537881" y="1694330"/>
            <a:ext cx="3003177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We aim to teach our pupils the important role of history in daily life and provide children with opportunities to better understand significant time periods in history, and our local history.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1326368-89D9-406B-A56E-CC9B5B9341E4}"/>
              </a:ext>
            </a:extLst>
          </p:cNvPr>
          <p:cNvSpPr txBox="1"/>
          <p:nvPr/>
        </p:nvSpPr>
        <p:spPr>
          <a:xfrm>
            <a:off x="537881" y="4168589"/>
            <a:ext cx="28238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enable our pupils to ask perceptive questions, think critically, weigh evidence, sift arguments, and develop perspective and judgement.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F21A79F9-E8A9-46BE-95D1-790C66507773}"/>
              </a:ext>
            </a:extLst>
          </p:cNvPr>
          <p:cNvSpPr txBox="1"/>
          <p:nvPr/>
        </p:nvSpPr>
        <p:spPr>
          <a:xfrm>
            <a:off x="8901953" y="2848492"/>
            <a:ext cx="282388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To understand historical chronology, so that our pupils can make connections between different periods from the past and the present. </a:t>
            </a:r>
          </a:p>
        </p:txBody>
      </p:sp>
    </p:spTree>
    <p:extLst>
      <p:ext uri="{BB962C8B-B14F-4D97-AF65-F5344CB8AC3E}">
        <p14:creationId xmlns:p14="http://schemas.microsoft.com/office/powerpoint/2010/main" val="2275857714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toy&#10;&#10;Description automatically generated">
            <a:extLst>
              <a:ext uri="{FF2B5EF4-FFF2-40B4-BE49-F238E27FC236}">
                <a16:creationId xmlns:a16="http://schemas.microsoft.com/office/drawing/2014/main" id="{25E9D333-1838-7E49-9882-A32C95F961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6504" y="-838200"/>
            <a:ext cx="12245009" cy="8534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175480E-A340-214E-818B-2160FFB8A6FC}"/>
              </a:ext>
            </a:extLst>
          </p:cNvPr>
          <p:cNvSpPr txBox="1"/>
          <p:nvPr/>
        </p:nvSpPr>
        <p:spPr>
          <a:xfrm>
            <a:off x="253812" y="1490008"/>
            <a:ext cx="43125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History is a key subject to engage pupils’ creative and critical thinking about change, both locally and globally, and the implications for the future. </a:t>
            </a:r>
          </a:p>
        </p:txBody>
      </p:sp>
    </p:spTree>
    <p:extLst>
      <p:ext uri="{BB962C8B-B14F-4D97-AF65-F5344CB8AC3E}">
        <p14:creationId xmlns:p14="http://schemas.microsoft.com/office/powerpoint/2010/main" val="135421488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indoor&#10;&#10;Description automatically generated">
            <a:extLst>
              <a:ext uri="{FF2B5EF4-FFF2-40B4-BE49-F238E27FC236}">
                <a16:creationId xmlns:a16="http://schemas.microsoft.com/office/drawing/2014/main" id="{2CA2EABC-9E2C-0241-AA88-D94C914A325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522066"/>
            <a:ext cx="12192000" cy="99021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F2DEE3-FB58-2C4D-A593-93C38DA8C4F3}"/>
              </a:ext>
            </a:extLst>
          </p:cNvPr>
          <p:cNvSpPr txBox="1"/>
          <p:nvPr/>
        </p:nvSpPr>
        <p:spPr>
          <a:xfrm>
            <a:off x="238602" y="4288419"/>
            <a:ext cx="426808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Pupils’ historical knowledge and skills are developed through analysing and judging different sources of evidence and understanding its importance when piecing together the past. </a:t>
            </a:r>
          </a:p>
        </p:txBody>
      </p:sp>
    </p:spTree>
    <p:extLst>
      <p:ext uri="{BB962C8B-B14F-4D97-AF65-F5344CB8AC3E}">
        <p14:creationId xmlns:p14="http://schemas.microsoft.com/office/powerpoint/2010/main" val="3143719614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ground, outdoor&#10;&#10;Description automatically generated">
            <a:extLst>
              <a:ext uri="{FF2B5EF4-FFF2-40B4-BE49-F238E27FC236}">
                <a16:creationId xmlns:a16="http://schemas.microsoft.com/office/drawing/2014/main" id="{EF3C9D89-56D4-AA46-B09D-3E0331A2B10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210261" y="16063"/>
            <a:ext cx="21423464" cy="682587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7BCCAA1A-A9BA-ED4F-B111-09DC0A9591D2}"/>
              </a:ext>
            </a:extLst>
          </p:cNvPr>
          <p:cNvSpPr txBox="1"/>
          <p:nvPr/>
        </p:nvSpPr>
        <p:spPr>
          <a:xfrm>
            <a:off x="265043" y="261698"/>
            <a:ext cx="116619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History encourages pupils to explore how the world has changed, the processes involved and the impact and legacy of change. </a:t>
            </a:r>
          </a:p>
        </p:txBody>
      </p:sp>
    </p:spTree>
    <p:extLst>
      <p:ext uri="{BB962C8B-B14F-4D97-AF65-F5344CB8AC3E}">
        <p14:creationId xmlns:p14="http://schemas.microsoft.com/office/powerpoint/2010/main" val="1597450932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oup of people posing for the camera&#10;&#10;Description automatically generated">
            <a:extLst>
              <a:ext uri="{FF2B5EF4-FFF2-40B4-BE49-F238E27FC236}">
                <a16:creationId xmlns:a16="http://schemas.microsoft.com/office/drawing/2014/main" id="{3017E7DF-1B12-CA4F-841B-21E2DB166B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209994"/>
            <a:ext cx="12192000" cy="953796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FC580041-C5AE-EB45-98B2-B5B5766B8D71}"/>
              </a:ext>
            </a:extLst>
          </p:cNvPr>
          <p:cNvSpPr txBox="1"/>
          <p:nvPr/>
        </p:nvSpPr>
        <p:spPr>
          <a:xfrm>
            <a:off x="4903777" y="5542053"/>
            <a:ext cx="474427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History teaches pupils to recognise similarities and differences between periods in history and see how the past has shaped the present. </a:t>
            </a:r>
          </a:p>
        </p:txBody>
      </p:sp>
    </p:spTree>
    <p:extLst>
      <p:ext uri="{BB962C8B-B14F-4D97-AF65-F5344CB8AC3E}">
        <p14:creationId xmlns:p14="http://schemas.microsoft.com/office/powerpoint/2010/main" val="3033084308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BE059F8-3694-6147-BB4E-42C26417C8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95056"/>
            <a:ext cx="12215624" cy="8167423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185B3133-6B03-F140-9B9C-8A94166740B7}"/>
              </a:ext>
            </a:extLst>
          </p:cNvPr>
          <p:cNvSpPr/>
          <p:nvPr/>
        </p:nvSpPr>
        <p:spPr>
          <a:xfrm>
            <a:off x="230660" y="613442"/>
            <a:ext cx="338339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dirty="0">
                <a:solidFill>
                  <a:schemeClr val="bg1"/>
                </a:solidFill>
              </a:rPr>
              <a:t>History inspires pupils’ curiosity, leading  them to ask relevant questions and think critically when searching for answers. </a:t>
            </a:r>
          </a:p>
        </p:txBody>
      </p:sp>
    </p:spTree>
    <p:extLst>
      <p:ext uri="{BB962C8B-B14F-4D97-AF65-F5344CB8AC3E}">
        <p14:creationId xmlns:p14="http://schemas.microsoft.com/office/powerpoint/2010/main" val="3492187042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198</Words>
  <Application>Microsoft Office PowerPoint</Application>
  <PresentationFormat>Widescreen</PresentationFormat>
  <Paragraphs>9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Sutton</dc:creator>
  <cp:lastModifiedBy>Lisa Crombie</cp:lastModifiedBy>
  <cp:revision>16</cp:revision>
  <dcterms:created xsi:type="dcterms:W3CDTF">2019-09-27T14:28:44Z</dcterms:created>
  <dcterms:modified xsi:type="dcterms:W3CDTF">2024-09-21T11:06:49Z</dcterms:modified>
</cp:coreProperties>
</file>