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66" r:id="rId3"/>
    <p:sldId id="262" r:id="rId4"/>
    <p:sldId id="261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3E9B-8BE6-9E48-B5F7-24A93137D08C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271D9-4177-024A-8708-7ECE2038D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2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271D9-4177-024A-8708-7ECE2038D71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78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F4B2-8564-D046-B3E0-B99F361E5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0FB45-F573-434C-A066-DE9309694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5FE47-083B-3B4B-93CD-3A65A688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CB4CB-6A45-7547-A071-EF6FF03C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5410F-2E9E-A946-BFB1-EA02C77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653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968F-D817-0B4A-9DE1-841F9CF4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FB573-1397-0A49-8C4C-238D1338E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D3D5D-B815-BA42-AAE9-724452CD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09F0-9571-BF48-AD3E-D0D01CD7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0E5E1-2071-D248-98E4-18C0D308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301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A29EE-EF1B-0149-BAD3-7E72E3B14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7B0AD-5172-A04F-A96C-C3D04F925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95379-8AEF-0F4A-A35C-BD682740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F5F1-24EB-6D49-8541-2AD428F5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CD405-8E9F-4D4E-91DE-375BAEC4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938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31DF-37B0-7540-8A3D-95E4189B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C58E7-54F2-9C41-99D3-C6280214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549A8-FB6A-9F43-9E5B-D85B2932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9F804-1647-8E49-BFEB-EEA41BDD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DD0E9-5F73-C541-AD59-AD840064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156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2841-DF1D-3046-8193-1C77D7DE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A44E7-6E5A-864D-B1E0-88C98A9FD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553C-83AF-4145-A69B-58AE04CC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BCF5-0D42-EA46-9DF9-222FD3F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03991-E0E3-C549-BAFF-6E4B189A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380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8D39-4EF3-2A4F-81F8-3BF9290E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D12E-2FF0-DF46-924B-0AC8AE6D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38391-B1DD-6047-9EEA-180615056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463D3-56B5-4F40-A095-587954CD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A7AE2-DC6E-BC4B-A4A3-FE2247B3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FAFB9-CCB0-9247-A5D0-8D563EDD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110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39E5-EBBF-D744-B9FB-39100538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74C9B-6837-7D4B-A4CC-B029FFED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7C89D-9F24-7046-BFD9-A25B86B69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D7CBA-2FFF-9546-9BB5-0248DA62D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113D9-6548-7643-8B9E-817B70DFD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D3B4E-E893-9443-9E3D-3B0CC1C5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6AB7E-C0C4-3547-97BF-7D7C9714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F8A37-C891-4D40-A021-08ECB707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9008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0F66-EA60-D348-825E-416B9C70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8EE73-FA20-094E-90F3-1D61229D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133A5-B3BD-844C-AE79-4F3B6B9B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8090-09B1-A446-930E-A2BB8F19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182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87766-3E62-2246-AFD4-AB88E152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6A7E3-A3E6-9C45-8F1E-DB0B7022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6BE3B-7C93-E949-A17F-B9020E28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861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1F25C-18E5-9C4D-A044-D5E78F63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F646-F9BF-394E-9588-4614FED46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5849B-B9EA-9048-A0C3-1EF04C560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3672F-7ABB-9F42-A3BA-0C43743A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45B7-FB8C-3842-8C7C-DFC5E653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61F44-F33F-AA42-9CD5-B58F52EC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46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D8E6-1AAF-FD46-8B34-C15106FE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6F3966-D341-264D-A293-D2FD4C4FB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C61E9-8CD7-AE45-88A4-EDBA27B3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40B01-51C7-114E-9090-551B4F09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5E6E0-DE01-5047-88BA-FC6C6F42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BF202-8166-8D4B-A40C-F046E246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90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7E90A-2935-C443-834C-2F5D62BF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0BEA2-1E3B-A944-A36A-03CFFA81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68A46-B001-6442-A729-DE48E32AA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C1139-E713-C54F-91FC-C93BF8746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F1954-36AE-5844-979E-1E5A659A4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BC0899-3580-462C-AB2E-1FB7E2D13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4202" y="2157131"/>
            <a:ext cx="3961279" cy="396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705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3A2501-9538-4890-B4E9-A14F34964FCF}"/>
              </a:ext>
            </a:extLst>
          </p:cNvPr>
          <p:cNvSpPr txBox="1"/>
          <p:nvPr/>
        </p:nvSpPr>
        <p:spPr>
          <a:xfrm>
            <a:off x="537881" y="1694330"/>
            <a:ext cx="30031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aim to teach our pupils the important role of history in daily life and provide children with opportunities to better understand significant time periods in history, and our local history.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326368-89D9-406B-A56E-CC9B5B9341E4}"/>
              </a:ext>
            </a:extLst>
          </p:cNvPr>
          <p:cNvSpPr txBox="1"/>
          <p:nvPr/>
        </p:nvSpPr>
        <p:spPr>
          <a:xfrm>
            <a:off x="537881" y="4168589"/>
            <a:ext cx="28238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enable our pupils to ask perceptive questions, think critically, weigh evidence, sift arguments, and develop perspective and judgement.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1A79F9-E8A9-46BE-95D1-790C66507773}"/>
              </a:ext>
            </a:extLst>
          </p:cNvPr>
          <p:cNvSpPr txBox="1"/>
          <p:nvPr/>
        </p:nvSpPr>
        <p:spPr>
          <a:xfrm>
            <a:off x="8901953" y="2848492"/>
            <a:ext cx="28238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understand historical chronology, so that our pupils can make connections between different periods from the past and the present. </a:t>
            </a:r>
          </a:p>
        </p:txBody>
      </p:sp>
    </p:spTree>
    <p:extLst>
      <p:ext uri="{BB962C8B-B14F-4D97-AF65-F5344CB8AC3E}">
        <p14:creationId xmlns:p14="http://schemas.microsoft.com/office/powerpoint/2010/main" val="22758577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toy&#10;&#10;Description automatically generated">
            <a:extLst>
              <a:ext uri="{FF2B5EF4-FFF2-40B4-BE49-F238E27FC236}">
                <a16:creationId xmlns:a16="http://schemas.microsoft.com/office/drawing/2014/main" id="{25E9D333-1838-7E49-9882-A32C95F96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504" y="-838200"/>
            <a:ext cx="12245009" cy="853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75480E-A340-214E-818B-2160FFB8A6FC}"/>
              </a:ext>
            </a:extLst>
          </p:cNvPr>
          <p:cNvSpPr txBox="1"/>
          <p:nvPr/>
        </p:nvSpPr>
        <p:spPr>
          <a:xfrm>
            <a:off x="253812" y="1490008"/>
            <a:ext cx="4312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History is a key subject to engage pupils’ creative and critical thinking about change, both locally and globally, and the implications for the future. </a:t>
            </a:r>
          </a:p>
        </p:txBody>
      </p:sp>
    </p:spTree>
    <p:extLst>
      <p:ext uri="{BB962C8B-B14F-4D97-AF65-F5344CB8AC3E}">
        <p14:creationId xmlns:p14="http://schemas.microsoft.com/office/powerpoint/2010/main" val="13542148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2CA2EABC-9E2C-0241-AA88-D94C914A3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2066"/>
            <a:ext cx="12192000" cy="99021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F2DEE3-FB58-2C4D-A593-93C38DA8C4F3}"/>
              </a:ext>
            </a:extLst>
          </p:cNvPr>
          <p:cNvSpPr txBox="1"/>
          <p:nvPr/>
        </p:nvSpPr>
        <p:spPr>
          <a:xfrm>
            <a:off x="238602" y="4288419"/>
            <a:ext cx="42680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Pupils’ historical knowledge and skills are developed through analysing and judging different sources of evidence and understanding its importance when piecing together the past. </a:t>
            </a:r>
          </a:p>
        </p:txBody>
      </p:sp>
    </p:spTree>
    <p:extLst>
      <p:ext uri="{BB962C8B-B14F-4D97-AF65-F5344CB8AC3E}">
        <p14:creationId xmlns:p14="http://schemas.microsoft.com/office/powerpoint/2010/main" val="314371961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ound, outdoor&#10;&#10;Description automatically generated">
            <a:extLst>
              <a:ext uri="{FF2B5EF4-FFF2-40B4-BE49-F238E27FC236}">
                <a16:creationId xmlns:a16="http://schemas.microsoft.com/office/drawing/2014/main" id="{EF3C9D89-56D4-AA46-B09D-3E0331A2B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210261" y="16063"/>
            <a:ext cx="21423464" cy="68258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CCAA1A-A9BA-ED4F-B111-09DC0A9591D2}"/>
              </a:ext>
            </a:extLst>
          </p:cNvPr>
          <p:cNvSpPr txBox="1"/>
          <p:nvPr/>
        </p:nvSpPr>
        <p:spPr>
          <a:xfrm>
            <a:off x="265043" y="261698"/>
            <a:ext cx="1166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History encourages pupils to explore how the world has changed, the processes involved and the impact and legacy of change. </a:t>
            </a:r>
          </a:p>
        </p:txBody>
      </p:sp>
    </p:spTree>
    <p:extLst>
      <p:ext uri="{BB962C8B-B14F-4D97-AF65-F5344CB8AC3E}">
        <p14:creationId xmlns:p14="http://schemas.microsoft.com/office/powerpoint/2010/main" val="15974509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3017E7DF-1B12-CA4F-841B-21E2DB166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09994"/>
            <a:ext cx="12192000" cy="95379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580041-C5AE-EB45-98B2-B5B5766B8D71}"/>
              </a:ext>
            </a:extLst>
          </p:cNvPr>
          <p:cNvSpPr txBox="1"/>
          <p:nvPr/>
        </p:nvSpPr>
        <p:spPr>
          <a:xfrm>
            <a:off x="4903777" y="5542053"/>
            <a:ext cx="47442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History teaches pupils to recognise similarities and differences between periods in history and see how the past has shaped the present. </a:t>
            </a:r>
          </a:p>
        </p:txBody>
      </p:sp>
    </p:spTree>
    <p:extLst>
      <p:ext uri="{BB962C8B-B14F-4D97-AF65-F5344CB8AC3E}">
        <p14:creationId xmlns:p14="http://schemas.microsoft.com/office/powerpoint/2010/main" val="30330843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E059F8-3694-6147-BB4E-42C26417C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5056"/>
            <a:ext cx="12215624" cy="816742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230660" y="613442"/>
            <a:ext cx="33833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History inspires pupils’ curiosity, leading  them to ask relevant questions and think critically when searching for answers. </a:t>
            </a:r>
          </a:p>
        </p:txBody>
      </p:sp>
    </p:spTree>
    <p:extLst>
      <p:ext uri="{BB962C8B-B14F-4D97-AF65-F5344CB8AC3E}">
        <p14:creationId xmlns:p14="http://schemas.microsoft.com/office/powerpoint/2010/main" val="349218704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198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Sutton</dc:creator>
  <cp:lastModifiedBy>Lisa Crombie</cp:lastModifiedBy>
  <cp:revision>16</cp:revision>
  <dcterms:created xsi:type="dcterms:W3CDTF">2019-09-27T14:28:44Z</dcterms:created>
  <dcterms:modified xsi:type="dcterms:W3CDTF">2024-09-21T11:06:49Z</dcterms:modified>
</cp:coreProperties>
</file>