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66" r:id="rId3"/>
    <p:sldId id="262" r:id="rId4"/>
    <p:sldId id="264" r:id="rId5"/>
    <p:sldId id="261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5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93E9B-8BE6-9E48-B5F7-24A93137D08C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271D9-4177-024A-8708-7ECE2038D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2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271D9-4177-024A-8708-7ECE2038D71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78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F4B2-8564-D046-B3E0-B99F361E5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0FB45-F573-434C-A066-DE9309694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5FE47-083B-3B4B-93CD-3A65A688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B4CB-6A45-7547-A071-EF6FF03C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5410F-2E9E-A946-BFB1-EA02C77C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653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968F-D817-0B4A-9DE1-841F9CF4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FB573-1397-0A49-8C4C-238D1338E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D3D5D-B815-BA42-AAE9-724452CD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609F0-9571-BF48-AD3E-D0D01CD7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0E5E1-2071-D248-98E4-18C0D308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030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A29EE-EF1B-0149-BAD3-7E72E3B14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7B0AD-5172-A04F-A96C-C3D04F925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95379-8AEF-0F4A-A35C-BD682740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2F5F1-24EB-6D49-8541-2AD428F5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CD405-8E9F-4D4E-91DE-375BAEC4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3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31DF-37B0-7540-8A3D-95E4189B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C58E7-54F2-9C41-99D3-C62802149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549A8-FB6A-9F43-9E5B-D85B29322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F804-1647-8E49-BFEB-EEA41BDD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DD0E9-5F73-C541-AD59-AD840064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915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2841-DF1D-3046-8193-1C77D7DE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A44E7-6E5A-864D-B1E0-88C98A9FD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553C-83AF-4145-A69B-58AE04CC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EBCF5-0D42-EA46-9DF9-222FD3F3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03991-E0E3-C549-BAFF-6E4B189A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938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8D39-4EF3-2A4F-81F8-3BF9290E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4D12E-2FF0-DF46-924B-0AC8AE6D8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38391-B1DD-6047-9EEA-180615056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463D3-56B5-4F40-A095-587954CD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A7AE2-DC6E-BC4B-A4A3-FE2247B3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FAFB9-CCB0-9247-A5D0-8D563EDD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11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39E5-EBBF-D744-B9FB-39100538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74C9B-6837-7D4B-A4CC-B029FFED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7C89D-9F24-7046-BFD9-A25B86B69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D7CBA-2FFF-9546-9BB5-0248DA62D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113D9-6548-7643-8B9E-817B70DF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D3B4E-E893-9443-9E3D-3B0CC1C5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6AB7E-C0C4-3547-97BF-7D7C9714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F8A37-C891-4D40-A021-08ECB707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008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0F66-EA60-D348-825E-416B9C70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8EE73-FA20-094E-90F3-1D61229D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133A5-B3BD-844C-AE79-4F3B6B9B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8090-09B1-A446-930E-A2BB8F19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618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87766-3E62-2246-AFD4-AB88E152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6A7E3-A3E6-9C45-8F1E-DB0B7022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6BE3B-7C93-E949-A17F-B9020E28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8618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F25C-18E5-9C4D-A044-D5E78F63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5F646-F9BF-394E-9588-4614FED46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5849B-B9EA-9048-A0C3-1EF04C560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3672F-7ABB-9F42-A3BA-0C43743A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B45B7-FB8C-3842-8C7C-DFC5E653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61F44-F33F-AA42-9CD5-B58F52EC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746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D8E6-1AAF-FD46-8B34-C15106FE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6F3966-D341-264D-A293-D2FD4C4FB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C61E9-8CD7-AE45-88A4-EDBA27B3A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40B01-51C7-114E-9090-551B4F09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5E6E0-DE01-5047-88BA-FC6C6F42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F202-8166-8D4B-A40C-F046E246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900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7E90A-2935-C443-834C-2F5D62BF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0BEA2-1E3B-A944-A36A-03CFFA81B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68A46-B001-6442-A729-DE48E32AA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A5D8-47BA-0349-A71D-579DA63CD604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C1139-E713-C54F-91FC-C93BF8746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F1954-36AE-5844-979E-1E5A659A4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CE89A-CBC9-4E10-9159-7654B7BC1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442" y="1681442"/>
            <a:ext cx="3495115" cy="34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705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98F83D-4910-48EA-B2B3-B1401FF5B137}"/>
              </a:ext>
            </a:extLst>
          </p:cNvPr>
          <p:cNvSpPr txBox="1"/>
          <p:nvPr/>
        </p:nvSpPr>
        <p:spPr>
          <a:xfrm>
            <a:off x="510988" y="2070847"/>
            <a:ext cx="3182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aim to provide children with opportunities to better understand both the physical properties of Earth's surface and the human societies spread across 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44A59C-8E85-482D-9367-5A2208B4B14D}"/>
              </a:ext>
            </a:extLst>
          </p:cNvPr>
          <p:cNvSpPr txBox="1"/>
          <p:nvPr/>
        </p:nvSpPr>
        <p:spPr>
          <a:xfrm>
            <a:off x="600635" y="4589370"/>
            <a:ext cx="2770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aim to inspire our pupil’s curiosity and fascination about the world and the people in 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8B274-6B80-43E8-AACF-648264DFCFC1}"/>
              </a:ext>
            </a:extLst>
          </p:cNvPr>
          <p:cNvSpPr txBox="1"/>
          <p:nvPr/>
        </p:nvSpPr>
        <p:spPr>
          <a:xfrm>
            <a:off x="8955741" y="2274838"/>
            <a:ext cx="2725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help our pupils understand the importance of interactions between physical and human processes, and of the formation and use of landscapes and environments.</a:t>
            </a:r>
          </a:p>
        </p:txBody>
      </p:sp>
    </p:spTree>
    <p:extLst>
      <p:ext uri="{BB962C8B-B14F-4D97-AF65-F5344CB8AC3E}">
        <p14:creationId xmlns:p14="http://schemas.microsoft.com/office/powerpoint/2010/main" val="22758577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46DD33-844F-1D47-9BB6-3533EE868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48" b="23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75480E-A340-214E-818B-2160FFB8A6FC}"/>
              </a:ext>
            </a:extLst>
          </p:cNvPr>
          <p:cNvSpPr txBox="1"/>
          <p:nvPr/>
        </p:nvSpPr>
        <p:spPr>
          <a:xfrm>
            <a:off x="6096000" y="271850"/>
            <a:ext cx="4312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The geography that children learn is brought `alive’ for them through investigating and asking questions about the world.</a:t>
            </a:r>
          </a:p>
        </p:txBody>
      </p:sp>
    </p:spTree>
    <p:extLst>
      <p:ext uri="{BB962C8B-B14F-4D97-AF65-F5344CB8AC3E}">
        <p14:creationId xmlns:p14="http://schemas.microsoft.com/office/powerpoint/2010/main" val="13542148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DF3B7-FAF3-2447-8245-1BB8B95E7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230659" y="4771422"/>
            <a:ext cx="48232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Geography teaches pupils to appreciate the diversity evident in the world, through learning about similarities, differences and how we live interdependently.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218704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6C1E1E-A8CE-344A-878E-DC4036042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2" b="80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F2DEE3-FB58-2C4D-A593-93C38DA8C4F3}"/>
              </a:ext>
            </a:extLst>
          </p:cNvPr>
          <p:cNvSpPr txBox="1"/>
          <p:nvPr/>
        </p:nvSpPr>
        <p:spPr>
          <a:xfrm>
            <a:off x="358346" y="259492"/>
            <a:ext cx="33981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90000"/>
                  </a:schemeClr>
                </a:solidFill>
              </a:rPr>
              <a:t>Geography develops pupils’ role as stewards of the planet Earth, at local, national and global scale</a:t>
            </a:r>
          </a:p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1961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FB17B7-D178-3D4E-8BDD-A1805E5AC7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16" b="109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CCAA1A-A9BA-ED4F-B111-09DC0A9591D2}"/>
              </a:ext>
            </a:extLst>
          </p:cNvPr>
          <p:cNvSpPr txBox="1"/>
          <p:nvPr/>
        </p:nvSpPr>
        <p:spPr>
          <a:xfrm>
            <a:off x="162769" y="1957165"/>
            <a:ext cx="43882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Geography helps pupils recognise how and why changes to places and the environment happen and affect us, both as a result of natural processes and through human activity. </a:t>
            </a:r>
          </a:p>
        </p:txBody>
      </p:sp>
    </p:spTree>
    <p:extLst>
      <p:ext uri="{BB962C8B-B14F-4D97-AF65-F5344CB8AC3E}">
        <p14:creationId xmlns:p14="http://schemas.microsoft.com/office/powerpoint/2010/main" val="15974509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B7DC5-1228-8446-BF09-68E7E321A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580041-C5AE-EB45-98B2-B5B5766B8D71}"/>
              </a:ext>
            </a:extLst>
          </p:cNvPr>
          <p:cNvSpPr txBox="1"/>
          <p:nvPr/>
        </p:nvSpPr>
        <p:spPr>
          <a:xfrm>
            <a:off x="5515958" y="4779114"/>
            <a:ext cx="6104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Geography is a key subject to engage pupils’ creative and critical thinking about change, both locally and globally, and the implications for the future. </a:t>
            </a:r>
          </a:p>
        </p:txBody>
      </p:sp>
    </p:spTree>
    <p:extLst>
      <p:ext uri="{BB962C8B-B14F-4D97-AF65-F5344CB8AC3E}">
        <p14:creationId xmlns:p14="http://schemas.microsoft.com/office/powerpoint/2010/main" val="303308430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191</Words>
  <Application>Microsoft Office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Sutton</dc:creator>
  <cp:lastModifiedBy>Lisa Crombie</cp:lastModifiedBy>
  <cp:revision>11</cp:revision>
  <dcterms:created xsi:type="dcterms:W3CDTF">2019-09-27T14:28:44Z</dcterms:created>
  <dcterms:modified xsi:type="dcterms:W3CDTF">2024-09-21T09:49:29Z</dcterms:modified>
</cp:coreProperties>
</file>