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9" r:id="rId2"/>
    <p:sldId id="266" r:id="rId3"/>
    <p:sldId id="261" r:id="rId4"/>
    <p:sldId id="260" r:id="rId5"/>
    <p:sldId id="263" r:id="rId6"/>
    <p:sldId id="262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48"/>
    <p:restoredTop sz="94694"/>
  </p:normalViewPr>
  <p:slideViewPr>
    <p:cSldViewPr snapToGrid="0" snapToObjects="1">
      <p:cViewPr varScale="1">
        <p:scale>
          <a:sx n="107" d="100"/>
          <a:sy n="107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293E9B-8BE6-9E48-B5F7-24A93137D08C}" type="datetimeFigureOut">
              <a:rPr lang="en-GB" smtClean="0"/>
              <a:t>21/09/2024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5271D9-4177-024A-8708-7ECE2038D7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929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5271D9-4177-024A-8708-7ECE2038D71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6245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5271D9-4177-024A-8708-7ECE2038D71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780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CF4B2-8564-D046-B3E0-B99F361E5D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D0FB45-F573-434C-A066-DE9309694F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65FE47-083B-3B4B-93CD-3A65A6883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6CB4CB-6A45-7547-A071-EF6FF03C6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75410F-2E9E-A946-BFB1-EA02C77C2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46534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4968F-D817-0B4A-9DE1-841F9CF46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3FB573-1397-0A49-8C4C-238D1338E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1D3D5D-B815-BA42-AAE9-724452CDF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609F0-9571-BF48-AD3E-D0D01CD74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50E5E1-2071-D248-98E4-18C0D3081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803014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FA29EE-EF1B-0149-BAD3-7E72E3B14D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67B0AD-5172-A04F-A96C-C3D04F9252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D95379-8AEF-0F4A-A35C-BD6827402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12F5F1-24EB-6D49-8541-2AD428F59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7CD405-8E9F-4D4E-91DE-375BAEC4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49389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331DF-37B0-7540-8A3D-95E4189B0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EC58E7-54F2-9C41-99D3-C62802149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9549A8-FB6A-9F43-9E5B-D85B29322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9F804-1647-8E49-BFEB-EEA41BDD5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DD0E9-5F73-C541-AD59-AD840064F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991566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22841-DF1D-3046-8193-1C77D7DEB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DA44E7-6E5A-864D-B1E0-88C98A9FD8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553C-83AF-4145-A69B-58AE04CC3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EBCF5-0D42-EA46-9DF9-222FD3F32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03991-E0E3-C549-BAFF-6E4B189AB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993800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18D39-4EF3-2A4F-81F8-3BF9290E6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4D12E-2FF0-DF46-924B-0AC8AE6D8E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E38391-B1DD-6047-9EEA-180615056D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5463D3-56B5-4F40-A095-587954CD1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9A7AE2-DC6E-BC4B-A4A3-FE2247B35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3FAFB9-CCB0-9247-A5D0-8D563EDDF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551101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739E5-EBBF-D744-B9FB-39100538C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E74C9B-6837-7D4B-A4CC-B029FFED19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C7C89D-9F24-7046-BFD9-A25B86B691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2D7CBA-2FFF-9546-9BB5-0248DA62DB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8113D9-6548-7643-8B9E-817B70DFDC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7D3B4E-E893-9443-9E3D-3B0CC1C52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36AB7E-C0C4-3547-97BF-7D7C97140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8F8A37-C891-4D40-A021-08ECB707F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99008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10F66-EA60-D348-825E-416B9C707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08EE73-FA20-094E-90F3-1D61229DB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5133A5-B3BD-844C-AE79-4F3B6B9B5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BB8090-09B1-A446-930E-A2BB8F190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761827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E87766-3E62-2246-AFD4-AB88E1528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16A7E3-A3E6-9C45-8F1E-DB0B7022B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56BE3B-7C93-E949-A17F-B9020E280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586182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1F25C-18E5-9C4D-A044-D5E78F631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5F646-F9BF-394E-9588-4614FED466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B5849B-B9EA-9048-A0C3-1EF04C5605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A3672F-7ABB-9F42-A3BA-0C43743AF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BB45B7-FB8C-3842-8C7C-DFC5E653B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E61F44-F33F-AA42-9CD5-B58F52ECA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674620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BD8E6-1AAF-FD46-8B34-C15106FE0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6F3966-D341-264D-A293-D2FD4C4FBA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3C61E9-8CD7-AE45-88A4-EDBA27B3A9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F40B01-51C7-114E-9090-551B4F09D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B5E6E0-DE01-5047-88BA-FC6C6F426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CBF202-8166-8D4B-A40C-F046E246A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069002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67E90A-2935-C443-834C-2F5D62BF6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F0BEA2-1E3B-A944-A36A-03CFFA81BC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668A46-B001-6442-A729-DE48E32AA6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3A5D8-47BA-0349-A71D-579DA63CD60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C1139-E713-C54F-91FC-C93BF87465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F1954-36AE-5844-979E-1E5A659A45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959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8A52FE4-E52E-487A-BCDA-3284604B5D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4727" y="2071407"/>
            <a:ext cx="3782546" cy="3782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67059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5CE6E81-3472-4572-87B6-EC9D3926CA0F}"/>
              </a:ext>
            </a:extLst>
          </p:cNvPr>
          <p:cNvSpPr txBox="1"/>
          <p:nvPr/>
        </p:nvSpPr>
        <p:spPr>
          <a:xfrm>
            <a:off x="627529" y="1981200"/>
            <a:ext cx="25370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aim to teach our pupils how to keep safe online, and where to go for help and support.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701DE11-DEAC-4E32-92A9-167B090D21D4}"/>
              </a:ext>
            </a:extLst>
          </p:cNvPr>
          <p:cNvSpPr txBox="1"/>
          <p:nvPr/>
        </p:nvSpPr>
        <p:spPr>
          <a:xfrm>
            <a:off x="770965" y="3953435"/>
            <a:ext cx="25370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believe that our pupils’ critical thinking and analytical skills are developed through computing.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658F29-CC5D-4DFB-A4C7-4B80ADAD8AB4}"/>
              </a:ext>
            </a:extLst>
          </p:cNvPr>
          <p:cNvSpPr txBox="1"/>
          <p:nvPr/>
        </p:nvSpPr>
        <p:spPr>
          <a:xfrm>
            <a:off x="8812306" y="3076272"/>
            <a:ext cx="260872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aim to equip our pupils with the skills and knowledge to more actively participate in a rapidly changing technological world. </a:t>
            </a:r>
          </a:p>
        </p:txBody>
      </p:sp>
    </p:spTree>
    <p:extLst>
      <p:ext uri="{BB962C8B-B14F-4D97-AF65-F5344CB8AC3E}">
        <p14:creationId xmlns:p14="http://schemas.microsoft.com/office/powerpoint/2010/main" val="2275857714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green, light&#10;&#10;Description automatically generated">
            <a:extLst>
              <a:ext uri="{FF2B5EF4-FFF2-40B4-BE49-F238E27FC236}">
                <a16:creationId xmlns:a16="http://schemas.microsoft.com/office/drawing/2014/main" id="{864754D9-6D24-BC4B-A14C-C45265FE03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-886752"/>
            <a:ext cx="12202975" cy="863927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F2DEE3-FB58-2C4D-A593-93C38DA8C4F3}"/>
              </a:ext>
            </a:extLst>
          </p:cNvPr>
          <p:cNvSpPr txBox="1"/>
          <p:nvPr/>
        </p:nvSpPr>
        <p:spPr>
          <a:xfrm>
            <a:off x="238601" y="225287"/>
            <a:ext cx="42680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Computing encourages pupils to use logical reasoning to predict the behaviour of simple programs. </a:t>
            </a:r>
          </a:p>
        </p:txBody>
      </p:sp>
    </p:spTree>
    <p:extLst>
      <p:ext uri="{BB962C8B-B14F-4D97-AF65-F5344CB8AC3E}">
        <p14:creationId xmlns:p14="http://schemas.microsoft.com/office/powerpoint/2010/main" val="3143719614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boy sitting on top of a grass covered field&#10;&#10;Description automatically generated">
            <a:extLst>
              <a:ext uri="{FF2B5EF4-FFF2-40B4-BE49-F238E27FC236}">
                <a16:creationId xmlns:a16="http://schemas.microsoft.com/office/drawing/2014/main" id="{DFF9878C-291D-CD40-A009-43AD87DBB3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44149"/>
            <a:ext cx="12254256" cy="778585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BCCAA1A-A9BA-ED4F-B111-09DC0A9591D2}"/>
              </a:ext>
            </a:extLst>
          </p:cNvPr>
          <p:cNvSpPr txBox="1"/>
          <p:nvPr/>
        </p:nvSpPr>
        <p:spPr>
          <a:xfrm>
            <a:off x="410817" y="182795"/>
            <a:ext cx="116619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Computing nurtures pupils’ collaboration skills, as they work together and support one another in their learning. </a:t>
            </a:r>
          </a:p>
        </p:txBody>
      </p:sp>
    </p:spTree>
    <p:extLst>
      <p:ext uri="{BB962C8B-B14F-4D97-AF65-F5344CB8AC3E}">
        <p14:creationId xmlns:p14="http://schemas.microsoft.com/office/powerpoint/2010/main" val="1597450932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erson posing for the camera&#10;&#10;Description automatically generated">
            <a:extLst>
              <a:ext uri="{FF2B5EF4-FFF2-40B4-BE49-F238E27FC236}">
                <a16:creationId xmlns:a16="http://schemas.microsoft.com/office/drawing/2014/main" id="{7AE39E44-F0FF-8743-BA74-122BB46CA2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646814"/>
            <a:ext cx="12192000" cy="815162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C580041-C5AE-EB45-98B2-B5B5766B8D71}"/>
              </a:ext>
            </a:extLst>
          </p:cNvPr>
          <p:cNvSpPr txBox="1"/>
          <p:nvPr/>
        </p:nvSpPr>
        <p:spPr>
          <a:xfrm>
            <a:off x="9303026" y="0"/>
            <a:ext cx="288897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Computing develops pupils’ skills in using technology to create, organise, store, manipulate and retrieve digital content. </a:t>
            </a:r>
          </a:p>
        </p:txBody>
      </p:sp>
    </p:spTree>
    <p:extLst>
      <p:ext uri="{BB962C8B-B14F-4D97-AF65-F5344CB8AC3E}">
        <p14:creationId xmlns:p14="http://schemas.microsoft.com/office/powerpoint/2010/main" val="3033084308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young boy using a computer sitting on top of a table&#10;&#10;Description automatically generated">
            <a:extLst>
              <a:ext uri="{FF2B5EF4-FFF2-40B4-BE49-F238E27FC236}">
                <a16:creationId xmlns:a16="http://schemas.microsoft.com/office/drawing/2014/main" id="{4E5AB261-CEF5-EF4F-8EE2-10A5298D8A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272056"/>
            <a:ext cx="12192000" cy="916392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175480E-A340-214E-818B-2160FFB8A6FC}"/>
              </a:ext>
            </a:extLst>
          </p:cNvPr>
          <p:cNvSpPr txBox="1"/>
          <p:nvPr/>
        </p:nvSpPr>
        <p:spPr>
          <a:xfrm>
            <a:off x="1817495" y="5131432"/>
            <a:ext cx="520810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Computing teaches pupils how to flourish in a connected world, developing their sensitivity to others online, treating them with respect, and showing respect for their privacy.  </a:t>
            </a:r>
          </a:p>
        </p:txBody>
      </p:sp>
    </p:spTree>
    <p:extLst>
      <p:ext uri="{BB962C8B-B14F-4D97-AF65-F5344CB8AC3E}">
        <p14:creationId xmlns:p14="http://schemas.microsoft.com/office/powerpoint/2010/main" val="135421488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ircuit board&#10;&#10;Description automatically generated">
            <a:extLst>
              <a:ext uri="{FF2B5EF4-FFF2-40B4-BE49-F238E27FC236}">
                <a16:creationId xmlns:a16="http://schemas.microsoft.com/office/drawing/2014/main" id="{1C6CA563-9CA5-E44C-AE11-27155EEF0D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6785" y="-628273"/>
            <a:ext cx="12248786" cy="832778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85B3133-6B03-F140-9B9C-8A94166740B7}"/>
              </a:ext>
            </a:extLst>
          </p:cNvPr>
          <p:cNvSpPr/>
          <p:nvPr/>
        </p:nvSpPr>
        <p:spPr>
          <a:xfrm>
            <a:off x="286286" y="3535620"/>
            <a:ext cx="338339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Computing helps pupils to express themselves and develop their ideas through information and communication technology, at a level suitable for the future workplace and as active participants in a digital world. </a:t>
            </a:r>
          </a:p>
        </p:txBody>
      </p:sp>
    </p:spTree>
    <p:extLst>
      <p:ext uri="{BB962C8B-B14F-4D97-AF65-F5344CB8AC3E}">
        <p14:creationId xmlns:p14="http://schemas.microsoft.com/office/powerpoint/2010/main" val="349218704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179</Words>
  <Application>Microsoft Office PowerPoint</Application>
  <PresentationFormat>Widescreen</PresentationFormat>
  <Paragraphs>10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Elaine Sutton</dc:creator>
  <cp:lastModifiedBy>Lisa Crombie</cp:lastModifiedBy>
  <cp:revision>24</cp:revision>
  <dcterms:created xsi:type="dcterms:W3CDTF">2019-09-27T14:28:44Z</dcterms:created>
  <dcterms:modified xsi:type="dcterms:W3CDTF">2024-09-21T10:25:47Z</dcterms:modified>
</cp:coreProperties>
</file>